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70" r:id="rId6"/>
    <p:sldId id="259" r:id="rId7"/>
    <p:sldId id="263" r:id="rId8"/>
    <p:sldId id="271" r:id="rId9"/>
    <p:sldId id="262" r:id="rId10"/>
    <p:sldId id="264" r:id="rId11"/>
    <p:sldId id="266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7"/>
    <p:restoredTop sz="94649"/>
  </p:normalViewPr>
  <p:slideViewPr>
    <p:cSldViewPr snapToGrid="0" snapToObjects="1">
      <p:cViewPr>
        <p:scale>
          <a:sx n="135" d="100"/>
          <a:sy n="135" d="100"/>
        </p:scale>
        <p:origin x="-19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4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2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2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3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0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4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A2F35-0296-764E-B879-1B8C61F8DB79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036F-B1A2-7740-A5A5-2A35045AD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800520" y="1197204"/>
            <a:ext cx="6803875" cy="1754326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270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4000" dirty="0"/>
              <a:t>Het begin van het </a:t>
            </a:r>
            <a:r>
              <a:rPr lang="en-US" sz="4000" dirty="0" err="1"/>
              <a:t>evangelie</a:t>
            </a:r>
            <a:r>
              <a:rPr lang="en-US" sz="4000" dirty="0"/>
              <a:t> van </a:t>
            </a:r>
            <a:r>
              <a:rPr lang="en-US" sz="4000" dirty="0" err="1"/>
              <a:t>Jezus</a:t>
            </a:r>
            <a:r>
              <a:rPr lang="en-US" sz="4000" dirty="0"/>
              <a:t> </a:t>
            </a:r>
            <a:r>
              <a:rPr lang="en-US" sz="4000" dirty="0" err="1"/>
              <a:t>Christus</a:t>
            </a:r>
            <a:r>
              <a:rPr lang="en-US" sz="4000" dirty="0"/>
              <a:t>, </a:t>
            </a:r>
            <a:r>
              <a:rPr lang="en-US" sz="4000" dirty="0" smtClean="0"/>
              <a:t>Zoon </a:t>
            </a:r>
            <a:r>
              <a:rPr lang="en-US" sz="4000" dirty="0"/>
              <a:t>van God. </a:t>
            </a:r>
            <a:endParaRPr lang="en-US" sz="4000" dirty="0" smtClean="0"/>
          </a:p>
          <a:p>
            <a:pPr algn="r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Mar. 1:1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0520" y="3706945"/>
            <a:ext cx="6938127" cy="1323439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270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4000" i="1" smtClean="0"/>
              <a:t>“U bent de </a:t>
            </a:r>
            <a:r>
              <a:rPr lang="en-US" sz="4000" i="1" dirty="0" err="1" smtClean="0"/>
              <a:t>Messias</a:t>
            </a:r>
            <a:r>
              <a:rPr lang="en-US" sz="4000" i="1" dirty="0" smtClean="0"/>
              <a:t>, de Zoon van de </a:t>
            </a:r>
            <a:r>
              <a:rPr lang="en-US" sz="4000" i="1" dirty="0" err="1" smtClean="0"/>
              <a:t>levende</a:t>
            </a:r>
            <a:r>
              <a:rPr lang="en-US" sz="4000" i="1" dirty="0" smtClean="0"/>
              <a:t> God.”             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Mat. 16:16</a:t>
            </a:r>
          </a:p>
        </p:txBody>
      </p:sp>
    </p:spTree>
    <p:extLst>
      <p:ext uri="{BB962C8B-B14F-4D97-AF65-F5344CB8AC3E}">
        <p14:creationId xmlns:p14="http://schemas.microsoft.com/office/powerpoint/2010/main" val="8633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303" y="2517569"/>
            <a:ext cx="108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68831" y="1104405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09326" y="58118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4720" y="1341912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5101" y="3261674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710778">
            <a:off x="2437307" y="5363851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Abraham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6780">
            <a:off x="6669281" y="65812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David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375553">
            <a:off x="7509472" y="21191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Ballingschap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8759128">
            <a:off x="1312982" y="138518"/>
            <a:ext cx="6639319" cy="5619506"/>
          </a:xfrm>
          <a:prstGeom prst="circularArrow">
            <a:avLst>
              <a:gd name="adj1" fmla="val 2306"/>
              <a:gd name="adj2" fmla="val 248458"/>
              <a:gd name="adj3" fmla="val 21305898"/>
              <a:gd name="adj4" fmla="val 10870459"/>
              <a:gd name="adj5" fmla="val 4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2345825">
            <a:off x="6795488" y="776840"/>
            <a:ext cx="1933351" cy="1178350"/>
          </a:xfrm>
          <a:prstGeom prst="circularArrow">
            <a:avLst>
              <a:gd name="adj1" fmla="val 9772"/>
              <a:gd name="adj2" fmla="val 543978"/>
              <a:gd name="adj3" fmla="val 218806"/>
              <a:gd name="adj4" fmla="val 11098873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ular Arrow 18"/>
          <p:cNvSpPr/>
          <p:nvPr/>
        </p:nvSpPr>
        <p:spPr>
          <a:xfrm rot="6123623">
            <a:off x="6986034" y="2453965"/>
            <a:ext cx="2236269" cy="1896516"/>
          </a:xfrm>
          <a:prstGeom prst="circularArrow">
            <a:avLst>
              <a:gd name="adj1" fmla="val 5268"/>
              <a:gd name="adj2" fmla="val 584734"/>
              <a:gd name="adj3" fmla="val 19681560"/>
              <a:gd name="adj4" fmla="val 11452228"/>
              <a:gd name="adj5" fmla="val 8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17" y="4114352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Jezus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303" y="2517569"/>
            <a:ext cx="108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68831" y="1104405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09326" y="58118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4720" y="1341912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5101" y="3261674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rot="2046780">
            <a:off x="6669281" y="65812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David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375553">
            <a:off x="7509472" y="21191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Ballingschap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17" y="4114352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Jezus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63179" y="2976452"/>
            <a:ext cx="4814314" cy="2185214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270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/>
              <a:t>En</a:t>
            </a:r>
            <a:r>
              <a:rPr lang="en-US" sz="3600" dirty="0" smtClean="0"/>
              <a:t> met </a:t>
            </a:r>
            <a:r>
              <a:rPr lang="en-US" sz="3600" dirty="0" err="1" smtClean="0"/>
              <a:t>uw</a:t>
            </a:r>
            <a:r>
              <a:rPr lang="en-US" sz="3600" dirty="0" smtClean="0"/>
              <a:t> </a:t>
            </a:r>
            <a:r>
              <a:rPr lang="en-US" sz="3600" dirty="0" err="1" smtClean="0"/>
              <a:t>nageslacht</a:t>
            </a:r>
            <a:r>
              <a:rPr lang="en-US" sz="3600" dirty="0" smtClean="0"/>
              <a:t> </a:t>
            </a:r>
            <a:r>
              <a:rPr lang="en-US" sz="3600" dirty="0" err="1" smtClean="0"/>
              <a:t>zullen</a:t>
            </a:r>
            <a:r>
              <a:rPr lang="en-US" sz="3600" dirty="0" smtClean="0"/>
              <a:t> </a:t>
            </a:r>
            <a:r>
              <a:rPr lang="en-US" sz="3600" dirty="0" err="1" smtClean="0"/>
              <a:t>alle</a:t>
            </a:r>
            <a:r>
              <a:rPr lang="en-US" sz="3600" dirty="0" smtClean="0"/>
              <a:t> </a:t>
            </a:r>
            <a:r>
              <a:rPr lang="en-US" sz="3600" dirty="0" err="1" smtClean="0"/>
              <a:t>volken</a:t>
            </a:r>
            <a:r>
              <a:rPr lang="en-US" sz="3600" dirty="0" smtClean="0"/>
              <a:t> van de </a:t>
            </a:r>
            <a:r>
              <a:rPr lang="en-US" sz="3600" dirty="0" err="1" smtClean="0"/>
              <a:t>aarde</a:t>
            </a:r>
            <a:r>
              <a:rPr lang="en-US" sz="3600" dirty="0" smtClean="0"/>
              <a:t> </a:t>
            </a:r>
            <a:r>
              <a:rPr lang="en-US" sz="3600" dirty="0" err="1" smtClean="0"/>
              <a:t>gezegend</a:t>
            </a:r>
            <a:r>
              <a:rPr lang="en-US" sz="3600" dirty="0" smtClean="0"/>
              <a:t> </a:t>
            </a:r>
            <a:r>
              <a:rPr lang="en-US" sz="3600" dirty="0" err="1" smtClean="0"/>
              <a:t>worden</a:t>
            </a:r>
            <a:r>
              <a:rPr lang="en-US" sz="3600" dirty="0" smtClean="0"/>
              <a:t>.</a:t>
            </a:r>
          </a:p>
          <a:p>
            <a:pPr algn="r"/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Gen. 22:18</a:t>
            </a:r>
          </a:p>
        </p:txBody>
      </p:sp>
      <p:sp>
        <p:nvSpPr>
          <p:cNvPr id="8" name="TextBox 7"/>
          <p:cNvSpPr txBox="1"/>
          <p:nvPr/>
        </p:nvSpPr>
        <p:spPr>
          <a:xfrm rot="2710778">
            <a:off x="2437307" y="5363852"/>
            <a:ext cx="1063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Abraham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5101" y="3261674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2710778">
            <a:off x="2190990" y="5286907"/>
            <a:ext cx="155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Abraham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6780">
            <a:off x="6669281" y="65812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David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375553">
            <a:off x="7509472" y="211911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Ballingschap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17" y="4114352"/>
            <a:ext cx="67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tx2"/>
                </a:solidFill>
              </a:rPr>
              <a:t>Jezus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1303" y="2517569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</a:p>
          <a:p>
            <a:r>
              <a:rPr lang="en-US" sz="1600" dirty="0" err="1" smtClean="0"/>
              <a:t>Nieuw</a:t>
            </a:r>
            <a:r>
              <a:rPr lang="en-US" sz="1600" dirty="0" smtClean="0"/>
              <a:t> begin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68831" y="1104405"/>
            <a:ext cx="1253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 smtClean="0"/>
          </a:p>
          <a:p>
            <a:r>
              <a:rPr lang="en-US" dirty="0" err="1" smtClean="0"/>
              <a:t>Trouw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09326" y="581185"/>
            <a:ext cx="13981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</a:p>
          <a:p>
            <a:r>
              <a:rPr lang="en-US" dirty="0" err="1" smtClean="0"/>
              <a:t>Bescherming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74720" y="1341912"/>
            <a:ext cx="13484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 smtClean="0"/>
          </a:p>
          <a:p>
            <a:r>
              <a:rPr lang="en-US" dirty="0" err="1" smtClean="0"/>
              <a:t>Vergeving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alphaModFix amt="1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10" y="2096828"/>
            <a:ext cx="2670216" cy="43174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182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2910" y="1762812"/>
            <a:ext cx="5019615" cy="818861"/>
          </a:xfrm>
        </p:spPr>
        <p:txBody>
          <a:bodyPr anchor="b">
            <a:noAutofit/>
          </a:bodyPr>
          <a:lstStyle/>
          <a:p>
            <a:r>
              <a:rPr lang="en-US" sz="4800" dirty="0" err="1" smtClean="0"/>
              <a:t>Beloofd</a:t>
            </a:r>
            <a:r>
              <a:rPr lang="en-US" sz="4800" dirty="0" smtClean="0"/>
              <a:t> is </a:t>
            </a:r>
            <a:r>
              <a:rPr lang="en-US" sz="4800" dirty="0" err="1" smtClean="0"/>
              <a:t>beloofd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-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10" y="2096828"/>
            <a:ext cx="2670216" cy="43174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15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303" y="2517569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</a:p>
          <a:p>
            <a:r>
              <a:rPr lang="en-US" sz="1600" dirty="0" err="1" smtClean="0"/>
              <a:t>Nieuw</a:t>
            </a:r>
            <a:r>
              <a:rPr lang="en-US" sz="1600" dirty="0" smtClean="0"/>
              <a:t> begin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831" y="1104405"/>
            <a:ext cx="1253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 smtClean="0"/>
          </a:p>
          <a:p>
            <a:r>
              <a:rPr lang="en-US" dirty="0" err="1" smtClean="0"/>
              <a:t>Trouw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9326" y="581185"/>
            <a:ext cx="13981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</a:p>
          <a:p>
            <a:r>
              <a:rPr lang="en-US" dirty="0" err="1" smtClean="0"/>
              <a:t>Bescherming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4720" y="1341912"/>
            <a:ext cx="13484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 smtClean="0"/>
          </a:p>
          <a:p>
            <a:r>
              <a:rPr lang="en-US" dirty="0" err="1" smtClean="0"/>
              <a:t>Vergeving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0722" y="2648198"/>
            <a:ext cx="5282193" cy="3046988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27000">
              <a:schemeClr val="bg1">
                <a:lumMod val="95000"/>
                <a:alpha val="60000"/>
              </a:schemeClr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Maar </a:t>
            </a:r>
            <a:r>
              <a:rPr lang="en-US" sz="4000" dirty="0" err="1" smtClean="0"/>
              <a:t>uit</a:t>
            </a:r>
            <a:r>
              <a:rPr lang="en-US" sz="4000" dirty="0" smtClean="0"/>
              <a:t> de </a:t>
            </a:r>
            <a:r>
              <a:rPr lang="en-US" sz="4000" dirty="0" err="1" smtClean="0"/>
              <a:t>stronk</a:t>
            </a:r>
            <a:r>
              <a:rPr lang="en-US" sz="4000" dirty="0" smtClean="0"/>
              <a:t> van </a:t>
            </a:r>
          </a:p>
          <a:p>
            <a:r>
              <a:rPr lang="en-US" sz="4000" dirty="0" err="1" smtClean="0"/>
              <a:t>Isaï</a:t>
            </a:r>
            <a:r>
              <a:rPr lang="en-US" sz="4000" dirty="0" smtClean="0"/>
              <a:t> </a:t>
            </a:r>
            <a:r>
              <a:rPr lang="en-US" sz="4000" dirty="0" err="1" smtClean="0"/>
              <a:t>schiet</a:t>
            </a:r>
            <a:r>
              <a:rPr lang="en-US" sz="4000" dirty="0" smtClean="0"/>
              <a:t> </a:t>
            </a:r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telg</a:t>
            </a:r>
            <a:r>
              <a:rPr lang="en-US" sz="4000" dirty="0" smtClean="0"/>
              <a:t> op,</a:t>
            </a:r>
          </a:p>
          <a:p>
            <a:r>
              <a:rPr lang="en-US" sz="4000" dirty="0" err="1" smtClean="0"/>
              <a:t>een</a:t>
            </a:r>
            <a:r>
              <a:rPr lang="en-US" sz="4000" dirty="0" smtClean="0"/>
              <a:t> </a:t>
            </a:r>
            <a:r>
              <a:rPr lang="en-US" sz="4000" dirty="0" err="1" smtClean="0"/>
              <a:t>scheut</a:t>
            </a:r>
            <a:r>
              <a:rPr lang="en-US" sz="4000" dirty="0" smtClean="0"/>
              <a:t> van </a:t>
            </a:r>
            <a:r>
              <a:rPr lang="en-US" sz="4000" dirty="0" err="1" smtClean="0"/>
              <a:t>zijn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wortels</a:t>
            </a:r>
            <a:r>
              <a:rPr lang="en-US" sz="4000" dirty="0" smtClean="0"/>
              <a:t> </a:t>
            </a:r>
            <a:r>
              <a:rPr lang="en-US" sz="4000" dirty="0" err="1" smtClean="0"/>
              <a:t>komt</a:t>
            </a:r>
            <a:r>
              <a:rPr lang="en-US" sz="4000" dirty="0" smtClean="0"/>
              <a:t> tot </a:t>
            </a:r>
            <a:r>
              <a:rPr lang="en-US" sz="4000" dirty="0" err="1" smtClean="0"/>
              <a:t>bloei</a:t>
            </a:r>
            <a:r>
              <a:rPr lang="en-US" sz="4000" dirty="0" smtClean="0"/>
              <a:t>.</a:t>
            </a:r>
          </a:p>
          <a:p>
            <a:pPr algn="r"/>
            <a:r>
              <a:rPr lang="en-US" sz="3200" i="1" dirty="0" err="1" smtClean="0">
                <a:solidFill>
                  <a:schemeClr val="bg1">
                    <a:lumMod val="50000"/>
                  </a:schemeClr>
                </a:solidFill>
              </a:rPr>
              <a:t>Jes</a:t>
            </a:r>
            <a:r>
              <a:rPr lang="en-US" sz="3200" i="1" dirty="0" smtClean="0">
                <a:solidFill>
                  <a:schemeClr val="bg1">
                    <a:lumMod val="50000"/>
                  </a:schemeClr>
                </a:solidFill>
              </a:rPr>
              <a:t>. 11:1</a:t>
            </a:r>
            <a:endParaRPr lang="en-US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303" y="2517569"/>
            <a:ext cx="1086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968831" y="1104405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09326" y="581185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74720" y="1341912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390614" y="2884602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0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136" y="1"/>
            <a:ext cx="6792452" cy="6858000"/>
          </a:xfrm>
          <a:prstGeom prst="rect">
            <a:avLst/>
          </a:prstGeom>
          <a:scene3d>
            <a:camera prst="orthographicFront">
              <a:rot lat="0" lon="0" rev="12600000"/>
            </a:camera>
            <a:lightRig rig="threePt" dir="t"/>
          </a:scene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89479" y="567134"/>
            <a:ext cx="23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Tamar - Juda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15760" y="1090354"/>
            <a:ext cx="980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315760" y="1942131"/>
            <a:ext cx="2611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Salmon - </a:t>
            </a:r>
            <a:r>
              <a:rPr lang="en-US" sz="2800" dirty="0" err="1" smtClean="0"/>
              <a:t>Rachab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40160" y="2473761"/>
            <a:ext cx="1850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Boaz - Ruth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602787" y="2996981"/>
            <a:ext cx="97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453" y="3520201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Isai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8412" y="4062906"/>
            <a:ext cx="2524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David - </a:t>
            </a:r>
            <a:r>
              <a:rPr lang="en-US" sz="2800" dirty="0" err="1" smtClean="0"/>
              <a:t>Batseba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796341" y="849573"/>
            <a:ext cx="351" cy="307834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05768" y="1613574"/>
            <a:ext cx="1" cy="395610"/>
          </a:xfrm>
          <a:prstGeom prst="straightConnector1">
            <a:avLst/>
          </a:prstGeom>
          <a:ln w="31750" cap="flat">
            <a:solidFill>
              <a:srgbClr val="C00000"/>
            </a:solidFill>
            <a:prstDash val="sysDot"/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99891" y="2223226"/>
            <a:ext cx="351" cy="307834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42413" y="2767928"/>
            <a:ext cx="351" cy="307834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051839" y="3462902"/>
            <a:ext cx="1" cy="164992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051838" y="3967897"/>
            <a:ext cx="1" cy="164992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605369" y="4353816"/>
            <a:ext cx="1" cy="647837"/>
          </a:xfrm>
          <a:prstGeom prst="straightConnector1">
            <a:avLst/>
          </a:prstGeom>
          <a:ln w="31750" cap="flat">
            <a:solidFill>
              <a:srgbClr val="C00000"/>
            </a:solidFill>
            <a:prstDash val="sysDot"/>
            <a:miter lim="800000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21975" y="5007100"/>
            <a:ext cx="2031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Jozef</a:t>
            </a:r>
            <a:r>
              <a:rPr lang="en-US" sz="2800" dirty="0" smtClean="0"/>
              <a:t> - Maria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6090793" y="5530320"/>
            <a:ext cx="943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Jezus</a:t>
            </a:r>
            <a:endParaRPr lang="en-US" sz="28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6605059" y="5491908"/>
            <a:ext cx="1" cy="164992"/>
          </a:xfrm>
          <a:prstGeom prst="straightConnector1">
            <a:avLst/>
          </a:prstGeom>
          <a:ln w="31750" cap="flat">
            <a:solidFill>
              <a:srgbClr val="C00000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2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707010"/>
            <a:ext cx="7876032" cy="590702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056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707010"/>
            <a:ext cx="7876032" cy="5907024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250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303" y="2517569"/>
            <a:ext cx="1228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Tamar</a:t>
            </a:r>
          </a:p>
          <a:p>
            <a:r>
              <a:rPr lang="en-US" sz="1600" dirty="0" err="1" smtClean="0"/>
              <a:t>Nieuw</a:t>
            </a:r>
            <a:r>
              <a:rPr lang="en-US" sz="1600" dirty="0" smtClean="0"/>
              <a:t> begin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68831" y="1104405"/>
            <a:ext cx="1253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Rachab</a:t>
            </a:r>
            <a:endParaRPr lang="en-US" sz="2800" dirty="0" smtClean="0"/>
          </a:p>
          <a:p>
            <a:r>
              <a:rPr lang="en-US" dirty="0" err="1" smtClean="0"/>
              <a:t>Trouw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9326" y="581185"/>
            <a:ext cx="13981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Ruth</a:t>
            </a:r>
          </a:p>
          <a:p>
            <a:r>
              <a:rPr lang="en-US" dirty="0" err="1" smtClean="0"/>
              <a:t>Bescherming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4720" y="1341912"/>
            <a:ext cx="13484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Batseba</a:t>
            </a:r>
            <a:endParaRPr lang="en-US" sz="2800" dirty="0" smtClean="0"/>
          </a:p>
          <a:p>
            <a:r>
              <a:rPr lang="en-US" dirty="0" err="1" smtClean="0"/>
              <a:t>Vergeving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90614" y="2884602"/>
            <a:ext cx="10422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Maria</a:t>
            </a:r>
          </a:p>
          <a:p>
            <a:r>
              <a:rPr lang="en-US" dirty="0" err="1" smtClean="0"/>
              <a:t>Messias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</a:extLst>
          </a:blip>
          <a:srcRect/>
          <a:stretch>
            <a:fillRect l="20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476" y="1"/>
            <a:ext cx="2455524" cy="441788"/>
          </a:xfrm>
        </p:spPr>
        <p:txBody>
          <a:bodyPr anchor="b">
            <a:normAutofit/>
          </a:bodyPr>
          <a:lstStyle/>
          <a:p>
            <a:r>
              <a:rPr lang="en-US" dirty="0" err="1" smtClean="0"/>
              <a:t>Beloofd</a:t>
            </a:r>
            <a:r>
              <a:rPr lang="en-US" dirty="0" smtClean="0"/>
              <a:t> is </a:t>
            </a:r>
            <a:r>
              <a:rPr lang="en-US" dirty="0" err="1" smtClean="0"/>
              <a:t>beloofd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2169" y="554873"/>
            <a:ext cx="8229600" cy="5324535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27000">
              <a:schemeClr val="bg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Jezus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begon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zijn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verkondiging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toen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hij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ongeveer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dertig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jaar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was.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Hij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was,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zoals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algemeen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werd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aangenomen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Jozef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, </a:t>
            </a:r>
            <a:r>
              <a:rPr lang="en" sz="2000" b="0" i="0" u="none" strike="noStrike" baseline="0" dirty="0" smtClean="0">
                <a:solidFill>
                  <a:srgbClr val="000000"/>
                </a:solidFill>
              </a:rPr>
              <a:t>die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 de zoon was van Eli, de zoon van </a:t>
            </a:r>
            <a:r>
              <a:rPr lang="en" b="0" i="0" u="none" strike="noStrike" baseline="0" dirty="0" err="1" smtClean="0">
                <a:solidFill>
                  <a:srgbClr val="000000"/>
                </a:solidFill>
              </a:rPr>
              <a:t>Mattat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, de zoon van Levi, de zoon van </a:t>
            </a:r>
            <a:r>
              <a:rPr lang="en" b="0" i="0" u="none" strike="noStrike" baseline="0" dirty="0" err="1" smtClean="0">
                <a:solidFill>
                  <a:srgbClr val="000000"/>
                </a:solidFill>
              </a:rPr>
              <a:t>Melchi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</a:rPr>
              <a:t/>
            </a:r>
            <a:br>
              <a:rPr lang="en-US" b="0" i="0" u="none" strike="noStrike" baseline="0" dirty="0" smtClean="0">
                <a:solidFill>
                  <a:srgbClr val="000000"/>
                </a:solidFill>
              </a:rPr>
            </a:b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de zoon van </a:t>
            </a:r>
            <a:r>
              <a:rPr lang="en" sz="1600" b="0" i="0" u="none" strike="noStrike" baseline="0" dirty="0" err="1" smtClean="0">
                <a:solidFill>
                  <a:srgbClr val="000000"/>
                </a:solidFill>
              </a:rPr>
              <a:t>Jannai</a:t>
            </a: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, de zoon van Josef, de zoon van</a:t>
            </a:r>
            <a:r>
              <a:rPr lang="en-US" sz="16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1600" b="0" i="0" u="none" strike="noStrike" baseline="0" dirty="0" err="1" smtClean="0">
                <a:solidFill>
                  <a:srgbClr val="000000"/>
                </a:solidFill>
              </a:rPr>
              <a:t>Mattatias</a:t>
            </a: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, de zoon van</a:t>
            </a:r>
            <a:r>
              <a:rPr lang="en-US" sz="1600" b="0" i="0" u="none" strike="noStrike" dirty="0" smtClean="0">
                <a:solidFill>
                  <a:srgbClr val="000000"/>
                </a:solidFill>
              </a:rPr>
              <a:t> A</a:t>
            </a:r>
            <a:r>
              <a:rPr lang="en" sz="1600" b="0" i="0" u="none" strike="noStrike" baseline="0" dirty="0" err="1" smtClean="0">
                <a:solidFill>
                  <a:srgbClr val="000000"/>
                </a:solidFill>
              </a:rPr>
              <a:t>mos</a:t>
            </a: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, de zoon van</a:t>
            </a:r>
            <a:r>
              <a:rPr lang="en-US" sz="16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Naüm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Hesli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Naggai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Maät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Mattatias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Semeïn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Josech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</a:t>
            </a:r>
            <a:endParaRPr lang="en-US" sz="1200" b="0" i="0" u="none" strike="noStrike" baseline="0" dirty="0" smtClean="0">
              <a:solidFill>
                <a:srgbClr val="000000"/>
              </a:solidFill>
            </a:endParaRPr>
          </a:p>
          <a:p>
            <a:pPr algn="just"/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Joda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Joanan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Resa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Zerubbabel,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Sealtiël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Neri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Melchi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Addi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Kosam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Elmadan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Er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Jozua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Eliëzer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Jorim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Mattat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Levi, de zoon van Simeon, de zoon van Juda, de zoon van Josef, de zoon van Jonan,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Eljakim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Melea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Menna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Mattatta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Natan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David,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Isaï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Obed, de zoon van Boaz,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Selach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Nachson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Amminadab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Admin,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Arni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200" b="0" i="0" u="none" strike="noStrike" baseline="0" dirty="0" err="1" smtClean="0">
                <a:solidFill>
                  <a:srgbClr val="000000"/>
                </a:solidFill>
              </a:rPr>
              <a:t>Chesron</a:t>
            </a:r>
            <a:r>
              <a:rPr lang="en" sz="1200" b="0" i="0" u="none" strike="noStrike" baseline="0" dirty="0" smtClean="0">
                <a:solidFill>
                  <a:srgbClr val="000000"/>
                </a:solidFill>
              </a:rPr>
              <a:t>, de zoon van Peres, </a:t>
            </a:r>
            <a:r>
              <a:rPr lang="en" sz="1400" b="0" i="0" u="none" strike="noStrike" baseline="0" dirty="0" smtClean="0">
                <a:solidFill>
                  <a:srgbClr val="000000"/>
                </a:solidFill>
              </a:rPr>
              <a:t>de zoon van Juda, de zoon van </a:t>
            </a:r>
            <a:r>
              <a:rPr lang="en" sz="1400" b="0" i="0" u="none" strike="noStrike" baseline="0" dirty="0" err="1" smtClean="0">
                <a:solidFill>
                  <a:srgbClr val="000000"/>
                </a:solidFill>
              </a:rPr>
              <a:t>Jakob</a:t>
            </a:r>
            <a:r>
              <a:rPr lang="en" sz="1400" b="0" i="0" u="none" strike="noStrike" baseline="0" dirty="0" smtClean="0">
                <a:solidFill>
                  <a:srgbClr val="000000"/>
                </a:solidFill>
              </a:rPr>
              <a:t>,</a:t>
            </a:r>
            <a:r>
              <a:rPr lang="en-US" sz="1400" b="0" i="0" u="none" strike="noStrike" baseline="0" dirty="0" smtClean="0">
                <a:solidFill>
                  <a:srgbClr val="000000"/>
                </a:solidFill>
              </a:rPr>
              <a:t/>
            </a:r>
            <a:br>
              <a:rPr lang="en-US" sz="1400" b="0" i="0" u="none" strike="noStrike" baseline="0" dirty="0" smtClean="0">
                <a:solidFill>
                  <a:srgbClr val="000000"/>
                </a:solidFill>
              </a:rPr>
            </a:b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de zoon van Isaak, de zoon van Abraham, de zoon van </a:t>
            </a:r>
            <a:r>
              <a:rPr lang="en" sz="1600" b="0" i="0" u="none" strike="noStrike" baseline="0" dirty="0" err="1" smtClean="0">
                <a:solidFill>
                  <a:srgbClr val="000000"/>
                </a:solidFill>
              </a:rPr>
              <a:t>Terach</a:t>
            </a: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1600" b="0" i="0" u="none" strike="noStrike" baseline="0" dirty="0" err="1" smtClean="0">
                <a:solidFill>
                  <a:srgbClr val="000000"/>
                </a:solidFill>
              </a:rPr>
              <a:t>Nachor</a:t>
            </a:r>
            <a:r>
              <a:rPr lang="en" sz="16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b="0" i="0" u="none" strike="noStrike" baseline="0" dirty="0" err="1" smtClean="0">
                <a:solidFill>
                  <a:srgbClr val="000000"/>
                </a:solidFill>
              </a:rPr>
              <a:t>Serug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b="0" i="0" u="none" strike="noStrike" baseline="0" dirty="0" err="1" smtClean="0">
                <a:solidFill>
                  <a:srgbClr val="000000"/>
                </a:solidFill>
              </a:rPr>
              <a:t>Reü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, de zoon van Peleg, de zoon van Eber, de zoon van </a:t>
            </a:r>
            <a:r>
              <a:rPr lang="en" b="0" i="0" u="none" strike="noStrike" baseline="0" dirty="0" err="1" smtClean="0">
                <a:solidFill>
                  <a:srgbClr val="000000"/>
                </a:solidFill>
              </a:rPr>
              <a:t>Selach</a:t>
            </a:r>
            <a:r>
              <a:rPr lang="en" b="0" i="0" u="none" strike="noStrike" baseline="0" dirty="0" smtClean="0">
                <a:solidFill>
                  <a:srgbClr val="000000"/>
                </a:solidFill>
              </a:rPr>
              <a:t>, </a:t>
            </a:r>
            <a:r>
              <a:rPr lang="en-US" b="0" i="0" u="none" strike="noStrike" baseline="0" dirty="0" smtClean="0">
                <a:solidFill>
                  <a:srgbClr val="000000"/>
                </a:solidFill>
              </a:rPr>
              <a:t/>
            </a:r>
            <a:br>
              <a:rPr lang="en-US" b="0" i="0" u="none" strike="noStrike" baseline="0" dirty="0" smtClean="0">
                <a:solidFill>
                  <a:srgbClr val="000000"/>
                </a:solidFill>
              </a:rPr>
            </a:br>
            <a:r>
              <a:rPr lang="en" sz="2000" b="0" i="0" u="none" strike="noStrike" baseline="0" dirty="0" smtClean="0">
                <a:solidFill>
                  <a:srgbClr val="000000"/>
                </a:solidFill>
              </a:rPr>
              <a:t>de zoon van Kenan, de zoon van </a:t>
            </a:r>
            <a:r>
              <a:rPr lang="en" sz="2000" b="0" i="0" u="none" strike="noStrike" baseline="0" dirty="0" err="1" smtClean="0">
                <a:solidFill>
                  <a:srgbClr val="000000"/>
                </a:solidFill>
              </a:rPr>
              <a:t>Arpachsad</a:t>
            </a:r>
            <a:r>
              <a:rPr lang="en" sz="20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2000" b="0" i="0" u="none" strike="noStrike" baseline="0" dirty="0" err="1" smtClean="0">
                <a:solidFill>
                  <a:srgbClr val="000000"/>
                </a:solidFill>
              </a:rPr>
              <a:t>Sem</a:t>
            </a:r>
            <a:r>
              <a:rPr lang="en" sz="20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Noach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Lamech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, de zoon van </a:t>
            </a:r>
            <a:r>
              <a:rPr lang="en" sz="2400" b="0" i="0" u="none" strike="noStrike" baseline="0" dirty="0" err="1" smtClean="0">
                <a:solidFill>
                  <a:srgbClr val="000000"/>
                </a:solidFill>
              </a:rPr>
              <a:t>Metuselach</a:t>
            </a:r>
            <a:r>
              <a:rPr lang="en" sz="2400" b="0" i="0" u="none" strike="noStrike" baseline="0" dirty="0" smtClean="0">
                <a:solidFill>
                  <a:srgbClr val="000000"/>
                </a:solidFill>
              </a:rPr>
              <a:t>, de zoon </a:t>
            </a:r>
            <a:r>
              <a:rPr lang="en" sz="2800" b="0" i="0" u="none" strike="noStrike" baseline="0" dirty="0" smtClean="0">
                <a:solidFill>
                  <a:srgbClr val="000000"/>
                </a:solidFill>
              </a:rPr>
              <a:t>van Henoch, de zoon van Jered, de zoon van Mahalalel, de zoon van Kenan, de zoon van </a:t>
            </a:r>
            <a:r>
              <a:rPr lang="en" sz="2800" b="0" i="0" u="none" strike="noStrike" baseline="0" dirty="0" err="1" smtClean="0">
                <a:solidFill>
                  <a:srgbClr val="000000"/>
                </a:solidFill>
              </a:rPr>
              <a:t>Enos</a:t>
            </a:r>
            <a:r>
              <a:rPr lang="en" sz="2800" b="0" i="0" u="none" strike="noStrike" baseline="0" dirty="0" smtClean="0">
                <a:solidFill>
                  <a:srgbClr val="000000"/>
                </a:solidFill>
              </a:rPr>
              <a:t>, de zoon van Set, </a:t>
            </a:r>
            <a:r>
              <a:rPr lang="en" sz="3200" b="0" i="0" u="none" strike="noStrike" baseline="0" dirty="0" smtClean="0">
                <a:solidFill>
                  <a:srgbClr val="000000"/>
                </a:solidFill>
              </a:rPr>
              <a:t>de zoon van Adam, </a:t>
            </a:r>
            <a:r>
              <a:rPr lang="en" sz="3600" b="0" i="0" u="none" strike="noStrike" baseline="0" dirty="0" smtClean="0">
                <a:solidFill>
                  <a:srgbClr val="000000"/>
                </a:solidFill>
              </a:rPr>
              <a:t>de zoon van God</a:t>
            </a:r>
            <a:r>
              <a:rPr lang="en" sz="3200" b="0" i="0" u="none" strike="noStrike" baseline="0" dirty="0" smtClean="0">
                <a:solidFill>
                  <a:srgbClr val="000000"/>
                </a:solidFill>
              </a:rPr>
              <a:t>.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</a:rPr>
              <a:t>Luc. 3:23-38</a:t>
            </a:r>
          </a:p>
        </p:txBody>
      </p:sp>
    </p:spTree>
    <p:extLst>
      <p:ext uri="{BB962C8B-B14F-4D97-AF65-F5344CB8AC3E}">
        <p14:creationId xmlns:p14="http://schemas.microsoft.com/office/powerpoint/2010/main" val="5402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1369</TotalTime>
  <Words>235</Words>
  <Application>Microsoft Macintosh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Reinate Cramer</dc:creator>
  <cp:lastModifiedBy>Reinate Cramer</cp:lastModifiedBy>
  <cp:revision>20</cp:revision>
  <dcterms:created xsi:type="dcterms:W3CDTF">2016-12-23T16:59:45Z</dcterms:created>
  <dcterms:modified xsi:type="dcterms:W3CDTF">2016-12-24T15:48:51Z</dcterms:modified>
</cp:coreProperties>
</file>